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59"/>
  </p:normalViewPr>
  <p:slideViewPr>
    <p:cSldViewPr snapToGrid="0" snapToObjects="1">
      <p:cViewPr varScale="1">
        <p:scale>
          <a:sx n="90" d="100"/>
          <a:sy n="90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11/29/21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63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00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569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166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41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0571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505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374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796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05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71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11/29/21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82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B59942F-BB86-4E97-84A9-823558730E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68BA1FB-7158-4051-A255-70F5F21FD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85860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4B706-DE7F-714E-97EB-1FF73678B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1"/>
            <a:ext cx="9052560" cy="1102010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Exercise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5ED14-50A7-0948-887B-82137B3FD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2330823"/>
            <a:ext cx="9052560" cy="4691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Product Engineering Mindset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03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59A6C-C603-624D-915F-997B3868F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2016" y="788533"/>
            <a:ext cx="9267968" cy="27326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7200" dirty="0"/>
              <a:t>Swiggy App – Add Feature of delivery Groceries and Essentials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3FB7FD-3883-4AFF-8349-2E3BBDA71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3842963"/>
            <a:ext cx="7772400" cy="0"/>
          </a:xfrm>
          <a:prstGeom prst="line">
            <a:avLst/>
          </a:prstGeom>
          <a:ln w="19050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6">
            <a:extLst>
              <a:ext uri="{FF2B5EF4-FFF2-40B4-BE49-F238E27FC236}">
                <a16:creationId xmlns:a16="http://schemas.microsoft.com/office/drawing/2014/main" id="{B3BE00DD-5F52-49B1-A83B-F2E555AC5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3918A5-6220-BB40-B3F0-7AC4D47C0F13}"/>
              </a:ext>
            </a:extLst>
          </p:cNvPr>
          <p:cNvSpPr txBox="1"/>
          <p:nvPr/>
        </p:nvSpPr>
        <p:spPr>
          <a:xfrm>
            <a:off x="2388394" y="4295467"/>
            <a:ext cx="7415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 a persona / customer profile Map with findings motivations, demotivators and needs</a:t>
            </a:r>
          </a:p>
        </p:txBody>
      </p:sp>
    </p:spTree>
    <p:extLst>
      <p:ext uri="{BB962C8B-B14F-4D97-AF65-F5344CB8AC3E}">
        <p14:creationId xmlns:p14="http://schemas.microsoft.com/office/powerpoint/2010/main" val="3189124003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LightSeedLeftStep">
      <a:dk1>
        <a:srgbClr val="000000"/>
      </a:dk1>
      <a:lt1>
        <a:srgbClr val="FFFFFF"/>
      </a:lt1>
      <a:dk2>
        <a:srgbClr val="412524"/>
      </a:dk2>
      <a:lt2>
        <a:srgbClr val="E2E3E8"/>
      </a:lt2>
      <a:accent1>
        <a:srgbClr val="AAA272"/>
      </a:accent1>
      <a:accent2>
        <a:srgbClr val="C79772"/>
      </a:accent2>
      <a:accent3>
        <a:srgbClr val="D18D8C"/>
      </a:accent3>
      <a:accent4>
        <a:srgbClr val="C77293"/>
      </a:accent4>
      <a:accent5>
        <a:srgbClr val="CF88C2"/>
      </a:accent5>
      <a:accent6>
        <a:srgbClr val="B372C7"/>
      </a:accent6>
      <a:hlink>
        <a:srgbClr val="6973AE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29</Words>
  <Application>Microsoft Macintosh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Avenir Next LT Pro</vt:lpstr>
      <vt:lpstr>Sitka Banner</vt:lpstr>
      <vt:lpstr>HeadlinesVTI</vt:lpstr>
      <vt:lpstr>Exercise 1</vt:lpstr>
      <vt:lpstr>Swiggy App – Add Feature of delivery Groceries and Essentials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 1</dc:title>
  <dc:creator>thiruvengadam.balaji@gmail.com</dc:creator>
  <cp:lastModifiedBy>thiruvengadam.balaji@gmail.com</cp:lastModifiedBy>
  <cp:revision>1</cp:revision>
  <dcterms:created xsi:type="dcterms:W3CDTF">2021-11-29T05:31:11Z</dcterms:created>
  <dcterms:modified xsi:type="dcterms:W3CDTF">2021-11-29T05:38:41Z</dcterms:modified>
</cp:coreProperties>
</file>

<file path=docProps/thumbnail.jpeg>
</file>